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Wealth Strategies - Final 2023 .jpg" descr="Wealth Strategies - Final 2023 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Wealth Strategies - Final 2023 10.jpg" descr="Wealth Strategies - Final 2023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Wealth Strategies - Final 2023 11.jpg" descr="Wealth Strategies - Final 2023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Wealth Strategies - Final 2023 12.jpg" descr="Wealth Strategies - Final 2023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Wealth Strategies - Working 2023_Working14.jpg" descr="Wealth Strategies - Working 2023_Working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Wealth Strategies - Final 2023 14.jpg" descr="Wealth Strategies - Final 2023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Wealth Strategies - Working 2023_Working16.jpg" descr="Wealth Strategies - Working 2023_Working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Wealth Strategies - Working 2023_Working17.jpg" descr="Wealth Strategies - Working 2023_Working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Wealth Strategies - Final 2023 17.jpg" descr="Wealth Strategies - Final 2023 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Wealth Strategies - Final 2023 18.jpg" descr="Wealth Strategies - Final 2023 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Wealth Strategies - Working 2023_Working20.jpg" descr="Wealth Strategies - Working 2023_Working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Wealth Strategies - Final 2023 2.jpg" descr="Wealth Strategies - Final 2023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Wealth Strategies - Final 2023 20.jpg" descr="Wealth Strategies - Final 2023 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Wealth Strategies - Final 2023 21.jpg" descr="Wealth Strategies - Final 2023 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Wealth Strategies - Final 2023 22.jpg" descr="Wealth Strategies - Final 2023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Wealth Strategies - Final 2023 23.jpg" descr="Wealth Strategies - Final 2023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Wealth Strategies - Working 2023_Working25.jpg" descr="Wealth Strategies - Working 2023_Working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Wealth Strategies - Final 2023 25.jpg" descr="Wealth Strategies - Final 2023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9" name="Wealth Strategies - Final 2023 26.jpg" descr="Wealth Strategies - Final 2023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4" name="Wealth Strategies - Working 2023_Working27.jpg" descr="Wealth Strategies - Working 2023_Working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Wealth Strategies - Final 2023 28.jpg" descr="Wealth Strategies - Final 2023 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4" name="Wealth Strategies - Working 2023_Working29.jpg" descr="Wealth Strategies - Working 2023_Working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Wealth Strategies - Final 2023 3.jpg" descr="Wealth Strategies - Final 2023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9" name="Wealth Strategies - Final 2023 30.jpg" descr="Wealth Strategies - Final 2023 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4" name="Wealth Strategies - Final 2023 31.jpg" descr="Wealth Strategies - Final 2023 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Wealth Strategies - Final 2023 32.jpg" descr="Wealth Strategies - Final 2023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4" name="Wealth Strategies - Final 2023 33.jpg" descr="Wealth Strategies - Final 2023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9" name="Wealth Strategies - Final 2023 34.jpg" descr="Wealth Strategies - Final 2023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4" name="Wealth Strategies - Final 2023 35.jpg" descr="Wealth Strategies - Final 2023 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9" name="Wealth Strategies - Working 2023_Working37.jpg" descr="Wealth Strategies - Working 2023_Working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Body Level One…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4" name="Wealth Strategies - Final 2023 .jpg" descr="Wealth Strategies - Final 2023 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9" name="Wealth Strategies - Final 2023 38.jpg" descr="Wealth Strategies - Final 2023 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4" name="Wealth Strategies - Final 2023 39.jpg" descr="Wealth Strategies - Final 2023 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Wealth Strategies - Final 2023 4.jpg" descr="Wealth Strategies - Final 2023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9" name="Wealth Strategies - Final 2023 40.jpg" descr="Wealth Strategies - Final 2023 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4" name="Wealth Strategies - Final 2023 41.jpg" descr="Wealth Strategies - Final 2023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9" name="Wealth Strategies - Final 2023 42.jpg" descr="Wealth Strategies - Final 2023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4" name="Wealth Strategies - Final 2023 43.jpg" descr="Wealth Strategies - Final 2023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9" name="Wealth Strategies - Final 2023 44.jpg" descr="Wealth Strategies - Final 2023 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Wealth Strategies - Working 2023_Working5.jpg" descr="Wealth Strategies - Working 2023_Working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Wealth Strategies - Final 2023 6.jpg" descr="Wealth Strategies - Final 2023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Wealth Strategies - Working 2023_Working7.jpg" descr="Wealth Strategies - Working 2023_Working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Wealth Strategies - Final 2023 8.jpg" descr="Wealth Strategies - Final 2023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Wealth Strategies - Final 2023 9.jpg" descr="Wealth Strategies - Final 2023 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